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324" r:id="rId24"/>
    <p:sldId id="295" r:id="rId25"/>
    <p:sldId id="326" r:id="rId26"/>
    <p:sldId id="327"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8"/>
    <p:restoredTop sz="67953" autoAdjust="0"/>
  </p:normalViewPr>
  <p:slideViewPr>
    <p:cSldViewPr snapToGrid="0">
      <p:cViewPr varScale="1">
        <p:scale>
          <a:sx n="90" d="100"/>
          <a:sy n="90" d="100"/>
        </p:scale>
        <p:origin x="13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一開頭用例子</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相關文獻：</a:t>
            </a:r>
            <a:r>
              <a:rPr lang="en-US" altLang="zh-TW" dirty="0"/>
              <a:t>event listener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換一張圖</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此頁前 概述以太坊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dirty="0"/>
              <a:t>的方式，更快速的取得欲查詢的交易內容</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sorted pic</a:t>
            </a:r>
          </a:p>
          <a:p>
            <a:pPr marL="0" lvl="0" indent="0" algn="l" rtl="0">
              <a:spcBef>
                <a:spcPts val="0"/>
              </a:spcBef>
              <a:spcAft>
                <a:spcPts val="0"/>
              </a:spcAft>
              <a:buNone/>
            </a:pPr>
            <a:r>
              <a:rPr lang="en-US" altLang="zh-TW" dirty="0"/>
              <a:t>next experiment</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先講問題再</a:t>
            </a:r>
            <a:r>
              <a:rPr lang="en-US" altLang="zh-TW" dirty="0"/>
              <a:t>demo</a:t>
            </a: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要提到存什麼資料</a:t>
            </a:r>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endParaRPr lang="en-US" altLang="zh-TW" sz="1100" b="0" i="0" u="none" strike="noStrike" cap="none" dirty="0">
              <a:solidFill>
                <a:srgbClr val="000000"/>
              </a:solidFill>
              <a:effectLst/>
              <a:latin typeface="Arial"/>
              <a:ea typeface="Arial"/>
              <a:cs typeface="Arial"/>
              <a:sym typeface="Arial"/>
            </a:endParaRPr>
          </a:p>
          <a:p>
            <a:pPr marL="158750" indent="0">
              <a:buNone/>
            </a:pPr>
            <a:endParaRPr lang="en-US" altLang="zh-TW" sz="1100" b="0" i="0" u="none" strike="noStrike" cap="none" dirty="0">
              <a:solidFill>
                <a:srgbClr val="000000"/>
              </a:solidFill>
              <a:effectLst/>
              <a:latin typeface="Arial"/>
              <a:ea typeface="Arial"/>
              <a:cs typeface="Arial"/>
              <a:sym typeface="Arial"/>
            </a:endParaRPr>
          </a:p>
          <a:p>
            <a:pPr marL="15875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18903</TotalTime>
  <Words>2553</Words>
  <Application>Microsoft Macintosh PowerPoint</Application>
  <PresentationFormat>如螢幕大小 (16:9)</PresentationFormat>
  <Paragraphs>177</Paragraphs>
  <Slides>26</Slides>
  <Notes>26</Notes>
  <HiddenSlides>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Microsoft JhengHei</vt:lpstr>
      <vt:lpstr>標楷體</vt:lpstr>
      <vt:lpstr>DengXian</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實作中遭遇的難題</vt:lpstr>
      <vt:lpstr>Demo</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Microsoft Office User</cp:lastModifiedBy>
  <cp:revision>274</cp:revision>
  <dcterms:modified xsi:type="dcterms:W3CDTF">2020-11-08T07:42:33Z</dcterms:modified>
</cp:coreProperties>
</file>